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EECB-B19C-4DF3-8D6B-B0A2A4692B7B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737D-0584-4B25-B195-9C07CD4BA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1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EEECB-B19C-4DF3-8D6B-B0A2A4692B7B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6737D-0584-4B25-B195-9C07CD4BA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99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4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647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7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7455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46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29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7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2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3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0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583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976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выполнения работ по генетике молоди осетровых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7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693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46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02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016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5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6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77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4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7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33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606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646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139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69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Экран (4:3)</PresentationFormat>
  <Paragraphs>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Ход выполнения работ по генетике молоди осетровых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Shipulin</dc:creator>
  <cp:lastModifiedBy>Shipulin</cp:lastModifiedBy>
  <cp:revision>1</cp:revision>
  <dcterms:created xsi:type="dcterms:W3CDTF">2018-11-13T06:02:28Z</dcterms:created>
  <dcterms:modified xsi:type="dcterms:W3CDTF">2018-11-13T06:02:29Z</dcterms:modified>
</cp:coreProperties>
</file>